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3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288"/>
    <p:restoredTop sz="97887"/>
  </p:normalViewPr>
  <p:slideViewPr>
    <p:cSldViewPr snapToGrid="0" snapToObjects="1">
      <p:cViewPr varScale="1">
        <p:scale>
          <a:sx n="131" d="100"/>
          <a:sy n="131" d="100"/>
        </p:scale>
        <p:origin x="10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9T16:29:07.895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9T16:59:44.448" idx="2">
    <p:pos x="7328" y="22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9T16:59:44.448" idx="3">
    <p:pos x="7328" y="22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9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44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028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2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46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5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802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3287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86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45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720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9D169C3B-C472-3F4C-960B-7CEECF92BD3C}" type="datetimeFigureOut">
              <a:rPr lang="en-US" smtClean="0"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D8242C4C-3CEE-CE44-B542-BD103E9D5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598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9DC98-0511-B445-A7EF-8CCFA3AC82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Search Book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4769E5-6225-734F-A77A-1C0966344B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David</a:t>
            </a:r>
            <a:r>
              <a:rPr lang="zh-CN" altLang="en-US" dirty="0"/>
              <a:t> </a:t>
            </a:r>
            <a:r>
              <a:rPr lang="en-US" altLang="zh-CN" dirty="0"/>
              <a:t>Dong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728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93B881-61D2-3C40-96D3-3375B4A312AB}"/>
              </a:ext>
            </a:extLst>
          </p:cNvPr>
          <p:cNvSpPr/>
          <p:nvPr/>
        </p:nvSpPr>
        <p:spPr>
          <a:xfrm>
            <a:off x="48014" y="219205"/>
            <a:ext cx="12052127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1600" b="1" dirty="0"/>
              <a:t>Build an Bo</a:t>
            </a:r>
            <a:r>
              <a:rPr lang="en-US" altLang="zh-CN" sz="1600" b="1" dirty="0"/>
              <a:t>ok</a:t>
            </a:r>
            <a:r>
              <a:rPr lang="en-US" sz="1600" b="1" dirty="0"/>
              <a:t> search app using </a:t>
            </a:r>
            <a:r>
              <a:rPr lang="en-US" altLang="zh-CN" sz="1600" b="1" dirty="0"/>
              <a:t>Angular</a:t>
            </a:r>
            <a:r>
              <a:rPr lang="zh-CN" altLang="en-US" sz="1600" b="1" dirty="0"/>
              <a:t> </a:t>
            </a:r>
            <a:r>
              <a:rPr lang="en-US" altLang="zh-CN" sz="1600" b="1" dirty="0"/>
              <a:t>&amp;</a:t>
            </a:r>
            <a:r>
              <a:rPr lang="zh-CN" altLang="en-US" sz="1600" b="1" dirty="0"/>
              <a:t> </a:t>
            </a:r>
            <a:r>
              <a:rPr lang="en-US" altLang="zh-CN" sz="1600" b="1" dirty="0"/>
              <a:t>Angular</a:t>
            </a:r>
            <a:r>
              <a:rPr lang="zh-CN" altLang="en-US" sz="1600" b="1" dirty="0"/>
              <a:t> </a:t>
            </a:r>
            <a:r>
              <a:rPr lang="en-US" altLang="zh-CN" sz="1600" b="1" dirty="0"/>
              <a:t>Material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en-US" altLang="zh-CN" sz="1600" dirty="0"/>
              <a:t>B</a:t>
            </a:r>
            <a:r>
              <a:rPr lang="en-US" sz="1600" dirty="0"/>
              <a:t>asic requirement:</a:t>
            </a:r>
            <a:r>
              <a:rPr lang="zh-CN" altLang="en-US" sz="1600" dirty="0"/>
              <a:t> </a:t>
            </a:r>
            <a:r>
              <a:rPr lang="en-US" altLang="zh-CN" sz="1600" dirty="0"/>
              <a:t>Two</a:t>
            </a:r>
            <a:r>
              <a:rPr lang="zh-CN" altLang="en-US" sz="1600" dirty="0"/>
              <a:t> </a:t>
            </a:r>
            <a:r>
              <a:rPr lang="en-US" altLang="zh-CN" sz="1600" dirty="0"/>
              <a:t>page</a:t>
            </a:r>
            <a:r>
              <a:rPr lang="zh-CN" altLang="en-US" sz="1600" dirty="0"/>
              <a:t> </a:t>
            </a:r>
            <a:r>
              <a:rPr lang="en-US" altLang="zh-CN" sz="1600" dirty="0"/>
              <a:t>we</a:t>
            </a:r>
            <a:r>
              <a:rPr lang="zh-CN" altLang="en-US" sz="1600" dirty="0"/>
              <a:t> </a:t>
            </a:r>
            <a:r>
              <a:rPr lang="en-US" altLang="zh-CN" sz="1600" dirty="0"/>
              <a:t>have:</a:t>
            </a:r>
            <a:r>
              <a:rPr lang="zh-CN" altLang="en-US" sz="1600" dirty="0"/>
              <a:t> </a:t>
            </a:r>
            <a:r>
              <a:rPr lang="en-US" altLang="zh-CN" sz="1600" dirty="0"/>
              <a:t>Home,</a:t>
            </a:r>
            <a:r>
              <a:rPr lang="zh-CN" altLang="en-US" sz="1600" dirty="0"/>
              <a:t> </a:t>
            </a:r>
            <a:r>
              <a:rPr lang="en-US" altLang="zh-CN" sz="1600" dirty="0"/>
              <a:t>Show</a:t>
            </a:r>
            <a:r>
              <a:rPr lang="zh-CN" altLang="en-US" sz="1600" dirty="0"/>
              <a:t> </a:t>
            </a:r>
            <a:r>
              <a:rPr lang="en-US" altLang="zh-CN" sz="1600" dirty="0"/>
              <a:t>Wishlist.</a:t>
            </a:r>
            <a:r>
              <a:rPr lang="zh-CN" altLang="en-US" sz="1600" dirty="0"/>
              <a:t> </a:t>
            </a:r>
            <a:r>
              <a:rPr lang="en-US" altLang="zh-CN" sz="1600" dirty="0"/>
              <a:t>User</a:t>
            </a:r>
            <a:r>
              <a:rPr lang="zh-CN" altLang="en-US" sz="1600" dirty="0"/>
              <a:t> </a:t>
            </a:r>
            <a:r>
              <a:rPr lang="en-US" altLang="zh-CN" sz="1600" dirty="0"/>
              <a:t>can</a:t>
            </a:r>
            <a:r>
              <a:rPr lang="zh-CN" altLang="en-US" sz="1600" dirty="0"/>
              <a:t> </a:t>
            </a:r>
            <a:r>
              <a:rPr lang="en-US" altLang="zh-CN" sz="1600" dirty="0"/>
              <a:t>switch</a:t>
            </a:r>
            <a:r>
              <a:rPr lang="zh-CN" altLang="en-US" sz="1600" dirty="0"/>
              <a:t> </a:t>
            </a:r>
            <a:r>
              <a:rPr lang="en-US" altLang="zh-CN" sz="1600" dirty="0"/>
              <a:t>page</a:t>
            </a:r>
            <a:r>
              <a:rPr lang="zh-CN" altLang="en-US" sz="1600" dirty="0"/>
              <a:t> </a:t>
            </a:r>
            <a:r>
              <a:rPr lang="en-US" altLang="zh-CN" sz="1600" dirty="0"/>
              <a:t>in</a:t>
            </a:r>
            <a:r>
              <a:rPr lang="zh-CN" altLang="en-US" sz="1600" dirty="0"/>
              <a:t> </a:t>
            </a:r>
            <a:r>
              <a:rPr lang="en-US" altLang="zh-CN" sz="1600" dirty="0"/>
              <a:t>toolbar,</a:t>
            </a:r>
            <a:r>
              <a:rPr lang="zh-CN" altLang="en-US" sz="1600" dirty="0"/>
              <a:t> </a:t>
            </a:r>
            <a:r>
              <a:rPr lang="en-US" altLang="zh-CN" sz="1600" dirty="0"/>
              <a:t>Default</a:t>
            </a:r>
            <a:r>
              <a:rPr lang="zh-CN" altLang="en-US" sz="1600" dirty="0"/>
              <a:t> </a:t>
            </a:r>
            <a:r>
              <a:rPr lang="en-US" altLang="zh-CN" sz="1600" dirty="0"/>
              <a:t>page</a:t>
            </a:r>
            <a:r>
              <a:rPr lang="zh-CN" altLang="en-US" sz="1600" dirty="0"/>
              <a:t> </a:t>
            </a:r>
            <a:r>
              <a:rPr lang="en-US" altLang="zh-CN" sz="1600" dirty="0"/>
              <a:t>should</a:t>
            </a:r>
            <a:r>
              <a:rPr lang="zh-CN" altLang="en-US" sz="1600" dirty="0"/>
              <a:t> </a:t>
            </a:r>
            <a:r>
              <a:rPr lang="en-US" altLang="zh-CN" sz="1600" dirty="0"/>
              <a:t>be</a:t>
            </a:r>
            <a:r>
              <a:rPr lang="zh-CN" altLang="en-US" sz="1600" dirty="0"/>
              <a:t> </a:t>
            </a:r>
            <a:r>
              <a:rPr lang="en-US" altLang="zh-CN" sz="1600" dirty="0"/>
              <a:t>Home.</a:t>
            </a:r>
          </a:p>
          <a:p>
            <a:pPr lvl="1"/>
            <a:endParaRPr lang="en-US" altLang="zh-CN" sz="160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-US" altLang="zh-CN" sz="1600" dirty="0"/>
              <a:t>Home</a:t>
            </a:r>
            <a:r>
              <a:rPr lang="zh-CN" altLang="en-US" sz="1600" dirty="0"/>
              <a:t> </a:t>
            </a:r>
            <a:r>
              <a:rPr lang="en-US" altLang="zh-CN" sz="1600" dirty="0"/>
              <a:t>page:</a:t>
            </a:r>
            <a:endParaRPr lang="en-US" sz="1600" dirty="0"/>
          </a:p>
          <a:p>
            <a:pPr marL="1200150" lvl="2" indent="-285750">
              <a:buFont typeface="Wingdings" pitchFamily="2" charset="2"/>
              <a:buChar char="v"/>
            </a:pPr>
            <a:r>
              <a:rPr lang="en-US" sz="1600" dirty="0"/>
              <a:t>Create a </a:t>
            </a:r>
            <a:r>
              <a:rPr lang="en-US" sz="1600" b="1" dirty="0"/>
              <a:t>Search Bar </a:t>
            </a:r>
            <a:r>
              <a:rPr lang="en-US" sz="1600" dirty="0"/>
              <a:t>for User to input an </a:t>
            </a:r>
            <a:r>
              <a:rPr lang="en-US" altLang="zh-CN" sz="1600" b="1" i="1" dirty="0" err="1">
                <a:solidFill>
                  <a:srgbClr val="7030A0"/>
                </a:solidFill>
              </a:rPr>
              <a:t>bookname</a:t>
            </a:r>
            <a:r>
              <a:rPr lang="zh-CN" altLang="en-US" sz="1600" i="1" dirty="0"/>
              <a:t> </a:t>
            </a:r>
            <a:r>
              <a:rPr lang="en-US" sz="1600" dirty="0"/>
              <a:t>to search </a:t>
            </a:r>
            <a:r>
              <a:rPr lang="en-US" altLang="zh-CN" sz="1600" dirty="0"/>
              <a:t>books.</a:t>
            </a:r>
          </a:p>
          <a:p>
            <a:pPr marL="1657350" lvl="3" indent="-285750">
              <a:buFont typeface="Wingdings" pitchFamily="2" charset="2"/>
              <a:buChar char="v"/>
            </a:pPr>
            <a:r>
              <a:rPr lang="en-US" altLang="zh-CN" sz="1600" dirty="0"/>
              <a:t>Expected</a:t>
            </a:r>
            <a:r>
              <a:rPr lang="zh-CN" altLang="en-US" sz="1600" dirty="0"/>
              <a:t> </a:t>
            </a:r>
            <a:r>
              <a:rPr lang="en-US" altLang="zh-CN" sz="1600" dirty="0"/>
              <a:t>every</a:t>
            </a:r>
            <a:r>
              <a:rPr lang="zh-CN" altLang="en-US" sz="1600" dirty="0"/>
              <a:t> </a:t>
            </a:r>
            <a:r>
              <a:rPr lang="en-US" altLang="zh-CN" sz="1600" dirty="0"/>
              <a:t>input</a:t>
            </a:r>
            <a:r>
              <a:rPr lang="zh-CN" altLang="en-US" sz="1600" dirty="0"/>
              <a:t> </a:t>
            </a:r>
            <a:r>
              <a:rPr lang="en-US" altLang="zh-CN" sz="1600" dirty="0"/>
              <a:t>typing</a:t>
            </a:r>
            <a:r>
              <a:rPr lang="zh-CN" altLang="en-US" sz="1600" dirty="0"/>
              <a:t> </a:t>
            </a:r>
            <a:r>
              <a:rPr lang="en-US" altLang="zh-CN" sz="1600" dirty="0"/>
              <a:t>in</a:t>
            </a:r>
            <a:r>
              <a:rPr lang="zh-CN" altLang="en-US" sz="1600" dirty="0"/>
              <a:t> </a:t>
            </a:r>
            <a:r>
              <a:rPr lang="en-US" altLang="zh-CN" sz="1600" dirty="0"/>
              <a:t>the</a:t>
            </a:r>
            <a:r>
              <a:rPr lang="zh-CN" altLang="en-US" sz="1600" dirty="0"/>
              <a:t> </a:t>
            </a:r>
            <a:r>
              <a:rPr lang="en-US" altLang="zh-CN" sz="1600" dirty="0"/>
              <a:t>search</a:t>
            </a:r>
            <a:r>
              <a:rPr lang="zh-CN" altLang="en-US" sz="1600" dirty="0"/>
              <a:t> </a:t>
            </a:r>
            <a:r>
              <a:rPr lang="en-US" altLang="zh-CN" sz="1600" dirty="0"/>
              <a:t>input</a:t>
            </a:r>
            <a:r>
              <a:rPr lang="zh-CN" altLang="en-US" sz="1600" dirty="0"/>
              <a:t> </a:t>
            </a:r>
            <a:r>
              <a:rPr lang="en-US" altLang="zh-CN" sz="1600" dirty="0"/>
              <a:t>should</a:t>
            </a:r>
            <a:r>
              <a:rPr lang="zh-CN" altLang="en-US" sz="1600" dirty="0"/>
              <a:t> </a:t>
            </a:r>
            <a:r>
              <a:rPr lang="en-US" altLang="zh-CN" sz="1600" dirty="0"/>
              <a:t>send</a:t>
            </a:r>
            <a:r>
              <a:rPr lang="zh-CN" altLang="en-US" sz="1600" dirty="0"/>
              <a:t> </a:t>
            </a:r>
            <a:r>
              <a:rPr lang="en-US" altLang="zh-CN" sz="1600" dirty="0"/>
              <a:t>request</a:t>
            </a:r>
            <a:r>
              <a:rPr lang="zh-CN" altLang="en-US" sz="1600" dirty="0"/>
              <a:t> </a:t>
            </a:r>
            <a:r>
              <a:rPr lang="en-US" altLang="zh-CN" sz="1600" dirty="0"/>
              <a:t>to</a:t>
            </a:r>
            <a:r>
              <a:rPr lang="zh-CN" altLang="en-US" sz="1600" dirty="0"/>
              <a:t> </a:t>
            </a:r>
            <a:r>
              <a:rPr lang="en-US" altLang="zh-CN" sz="1600" dirty="0"/>
              <a:t>backend,</a:t>
            </a:r>
            <a:r>
              <a:rPr lang="zh-CN" altLang="en-US" sz="1600" dirty="0"/>
              <a:t> </a:t>
            </a:r>
            <a:r>
              <a:rPr lang="en-US" altLang="zh-CN" sz="1600" dirty="0"/>
              <a:t>try</a:t>
            </a:r>
            <a:r>
              <a:rPr lang="zh-CN" altLang="en-US" sz="1600" dirty="0"/>
              <a:t> </a:t>
            </a:r>
            <a:r>
              <a:rPr lang="en-US" altLang="zh-CN" sz="1600" dirty="0"/>
              <a:t>to</a:t>
            </a:r>
            <a:r>
              <a:rPr lang="zh-CN" altLang="en-US" sz="1600" dirty="0"/>
              <a:t> </a:t>
            </a:r>
            <a:r>
              <a:rPr lang="en-US" altLang="zh-CN" sz="1600" dirty="0"/>
              <a:t>improve</a:t>
            </a:r>
            <a:r>
              <a:rPr lang="zh-CN" altLang="en-US" sz="1600" dirty="0"/>
              <a:t> </a:t>
            </a:r>
            <a:r>
              <a:rPr lang="en-US" altLang="zh-CN" sz="1600" dirty="0"/>
              <a:t>the</a:t>
            </a:r>
            <a:r>
              <a:rPr lang="zh-CN" altLang="en-US" sz="1600" dirty="0"/>
              <a:t> </a:t>
            </a:r>
            <a:r>
              <a:rPr lang="en-US" altLang="zh-CN" sz="1600" dirty="0"/>
              <a:t>performance</a:t>
            </a:r>
            <a:r>
              <a:rPr lang="zh-CN" altLang="en-US" sz="1600" dirty="0"/>
              <a:t> </a:t>
            </a:r>
            <a:r>
              <a:rPr lang="en-US" altLang="zh-CN" sz="1600" dirty="0"/>
              <a:t>and</a:t>
            </a:r>
            <a:r>
              <a:rPr lang="zh-CN" altLang="en-US" sz="1600" dirty="0"/>
              <a:t> </a:t>
            </a:r>
            <a:r>
              <a:rPr lang="en-US" altLang="zh-CN" sz="1600" dirty="0"/>
              <a:t>UX</a:t>
            </a:r>
            <a:r>
              <a:rPr lang="zh-CN" altLang="en-US" sz="1600" dirty="0"/>
              <a:t> </a:t>
            </a:r>
            <a:r>
              <a:rPr lang="en-US" altLang="zh-CN" sz="1600" dirty="0"/>
              <a:t>by</a:t>
            </a:r>
            <a:r>
              <a:rPr lang="zh-CN" altLang="en-US" sz="1600" dirty="0"/>
              <a:t> </a:t>
            </a:r>
            <a:r>
              <a:rPr lang="en-US" altLang="zh-CN" sz="1600" dirty="0"/>
              <a:t>using</a:t>
            </a:r>
            <a:r>
              <a:rPr lang="zh-CN" altLang="en-US" sz="1600" dirty="0"/>
              <a:t> </a:t>
            </a:r>
            <a:r>
              <a:rPr lang="en-US" altLang="zh-CN" sz="1600" dirty="0" err="1"/>
              <a:t>debounceTime</a:t>
            </a:r>
            <a:r>
              <a:rPr lang="en-US" altLang="zh-CN" sz="1600" dirty="0"/>
              <a:t>.</a:t>
            </a:r>
          </a:p>
          <a:p>
            <a:pPr marL="1200150" lvl="2" indent="-285750">
              <a:buFont typeface="Wingdings" pitchFamily="2" charset="2"/>
              <a:buChar char="v"/>
            </a:pPr>
            <a:r>
              <a:rPr lang="en-US" altLang="zh-CN" sz="1600" dirty="0"/>
              <a:t>List</a:t>
            </a:r>
            <a:r>
              <a:rPr lang="zh-CN" altLang="en-US" sz="1600" dirty="0"/>
              <a:t> </a:t>
            </a:r>
            <a:r>
              <a:rPr lang="en-US" altLang="zh-CN" sz="1600" dirty="0"/>
              <a:t>books</a:t>
            </a:r>
            <a:r>
              <a:rPr lang="zh-CN" altLang="en-US" sz="1600" dirty="0"/>
              <a:t> </a:t>
            </a:r>
            <a:r>
              <a:rPr lang="en-US" altLang="zh-CN" sz="1600" dirty="0"/>
              <a:t>in</a:t>
            </a:r>
            <a:r>
              <a:rPr lang="zh-CN" altLang="en-US" sz="1600" dirty="0"/>
              <a:t> </a:t>
            </a:r>
            <a:r>
              <a:rPr lang="en-US" altLang="zh-CN" sz="1600" dirty="0"/>
              <a:t>the</a:t>
            </a:r>
            <a:r>
              <a:rPr lang="zh-CN" altLang="en-US" sz="1600" dirty="0"/>
              <a:t> </a:t>
            </a:r>
            <a:r>
              <a:rPr lang="en-US" altLang="zh-CN" sz="1600" b="1" dirty="0"/>
              <a:t>Booklist</a:t>
            </a:r>
            <a:r>
              <a:rPr lang="en-US" altLang="zh-CN" sz="1600" dirty="0"/>
              <a:t>,</a:t>
            </a:r>
            <a:r>
              <a:rPr lang="zh-CN" altLang="en-US" sz="1600" dirty="0"/>
              <a:t> </a:t>
            </a:r>
            <a:r>
              <a:rPr lang="en-US" altLang="zh-CN" sz="1600" dirty="0"/>
              <a:t>each</a:t>
            </a:r>
            <a:r>
              <a:rPr lang="zh-CN" altLang="en-US" sz="1600" dirty="0"/>
              <a:t> </a:t>
            </a:r>
            <a:r>
              <a:rPr lang="en-US" altLang="zh-CN" sz="1600" dirty="0"/>
              <a:t>book</a:t>
            </a:r>
            <a:r>
              <a:rPr lang="zh-CN" altLang="en-US" sz="1600" dirty="0"/>
              <a:t> </a:t>
            </a:r>
            <a:r>
              <a:rPr lang="en-US" altLang="zh-CN" sz="1600" dirty="0"/>
              <a:t>as</a:t>
            </a:r>
            <a:r>
              <a:rPr lang="zh-CN" altLang="en-US" sz="1600" dirty="0"/>
              <a:t> </a:t>
            </a:r>
            <a:r>
              <a:rPr lang="en-US" altLang="zh-CN" sz="1600" dirty="0"/>
              <a:t>a</a:t>
            </a:r>
            <a:r>
              <a:rPr lang="zh-CN" altLang="en-US" sz="1600" dirty="0"/>
              <a:t> </a:t>
            </a:r>
            <a:r>
              <a:rPr lang="en-US" altLang="zh-CN" sz="1600" b="1" dirty="0"/>
              <a:t>card</a:t>
            </a:r>
            <a:r>
              <a:rPr lang="en-US" altLang="zh-CN" sz="1600" dirty="0"/>
              <a:t>,</a:t>
            </a:r>
            <a:r>
              <a:rPr lang="zh-CN" altLang="en-US" sz="1600" dirty="0"/>
              <a:t> </a:t>
            </a:r>
            <a:r>
              <a:rPr lang="en-US" altLang="zh-CN" sz="1600" dirty="0"/>
              <a:t>each</a:t>
            </a:r>
            <a:r>
              <a:rPr lang="zh-CN" altLang="en-US" sz="1600" dirty="0"/>
              <a:t> </a:t>
            </a:r>
            <a:r>
              <a:rPr lang="en-US" altLang="zh-CN" sz="1600" b="1" dirty="0"/>
              <a:t>card</a:t>
            </a:r>
            <a:r>
              <a:rPr lang="zh-CN" altLang="en-US" sz="1600" dirty="0"/>
              <a:t> </a:t>
            </a:r>
            <a:r>
              <a:rPr lang="en-US" altLang="zh-CN" sz="1600" dirty="0"/>
              <a:t>should</a:t>
            </a:r>
            <a:r>
              <a:rPr lang="zh-CN" altLang="en-US" sz="1600" dirty="0"/>
              <a:t> </a:t>
            </a:r>
            <a:r>
              <a:rPr lang="en-US" altLang="zh-CN" sz="1600" dirty="0"/>
              <a:t>contain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lvl="2"/>
            <a:r>
              <a:rPr lang="en-US" altLang="zh-CN" sz="1600" dirty="0"/>
              <a:t>	book</a:t>
            </a:r>
            <a:r>
              <a:rPr lang="zh-CN" altLang="en-US" sz="1600" dirty="0"/>
              <a:t> </a:t>
            </a:r>
            <a:r>
              <a:rPr lang="en-US" altLang="zh-CN" sz="1600" dirty="0" err="1"/>
              <a:t>pickture</a:t>
            </a:r>
            <a:r>
              <a:rPr lang="en-US" altLang="zh-CN" sz="1600" dirty="0"/>
              <a:t>,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lvl="2"/>
            <a:r>
              <a:rPr lang="en-US" altLang="zh-CN" sz="1600" dirty="0"/>
              <a:t>	book</a:t>
            </a:r>
            <a:r>
              <a:rPr lang="zh-CN" altLang="en-US" sz="1600" dirty="0"/>
              <a:t> </a:t>
            </a:r>
            <a:r>
              <a:rPr lang="en-US" altLang="zh-CN" sz="1600" dirty="0"/>
              <a:t>name,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lvl="2"/>
            <a:r>
              <a:rPr lang="en-US" altLang="zh-CN" sz="1600" dirty="0"/>
              <a:t>	publisher,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lvl="2"/>
            <a:r>
              <a:rPr lang="en-US" altLang="zh-CN" sz="1600" dirty="0"/>
              <a:t>	publish</a:t>
            </a:r>
            <a:r>
              <a:rPr lang="zh-CN" altLang="en-US" sz="1600" dirty="0"/>
              <a:t> </a:t>
            </a:r>
            <a:r>
              <a:rPr lang="en-US" altLang="zh-CN" sz="1600" dirty="0"/>
              <a:t>date,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lvl="2"/>
            <a:r>
              <a:rPr lang="en-US" altLang="zh-CN" sz="1600" dirty="0"/>
              <a:t>	description.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lvl="2"/>
            <a:r>
              <a:rPr lang="en-US" altLang="zh-CN" sz="1600" dirty="0"/>
              <a:t>	(if</a:t>
            </a:r>
            <a:r>
              <a:rPr lang="zh-CN" altLang="en-US" sz="1600" dirty="0"/>
              <a:t> </a:t>
            </a:r>
            <a:r>
              <a:rPr lang="en-US" altLang="zh-CN" sz="1600" dirty="0"/>
              <a:t>any</a:t>
            </a:r>
            <a:r>
              <a:rPr lang="zh-CN" altLang="en-US" sz="1600" dirty="0"/>
              <a:t> </a:t>
            </a:r>
            <a:r>
              <a:rPr lang="en-US" altLang="zh-CN" sz="1600" dirty="0"/>
              <a:t>info</a:t>
            </a:r>
            <a:r>
              <a:rPr lang="zh-CN" altLang="en-US" sz="1600" dirty="0"/>
              <a:t> </a:t>
            </a:r>
            <a:r>
              <a:rPr lang="en-US" altLang="zh-CN" sz="1600" dirty="0"/>
              <a:t>not</a:t>
            </a:r>
            <a:r>
              <a:rPr lang="zh-CN" altLang="en-US" sz="1600" dirty="0"/>
              <a:t> </a:t>
            </a:r>
            <a:r>
              <a:rPr lang="en-US" altLang="zh-CN" sz="1600" dirty="0"/>
              <a:t>list</a:t>
            </a:r>
            <a:r>
              <a:rPr lang="zh-CN" altLang="en-US" sz="1600" dirty="0"/>
              <a:t> </a:t>
            </a:r>
            <a:r>
              <a:rPr lang="en-US" altLang="zh-CN" sz="1600" dirty="0"/>
              <a:t>in</a:t>
            </a:r>
            <a:r>
              <a:rPr lang="zh-CN" altLang="en-US" sz="1600" dirty="0"/>
              <a:t> </a:t>
            </a:r>
            <a:r>
              <a:rPr lang="en-US" altLang="zh-CN" sz="1600" dirty="0"/>
              <a:t>the</a:t>
            </a:r>
            <a:r>
              <a:rPr lang="zh-CN" altLang="en-US" sz="1600" dirty="0"/>
              <a:t> </a:t>
            </a:r>
            <a:r>
              <a:rPr lang="en-US" altLang="zh-CN" sz="1600" dirty="0"/>
              <a:t>response</a:t>
            </a:r>
            <a:r>
              <a:rPr lang="zh-CN" altLang="en-US" sz="1600" dirty="0"/>
              <a:t> </a:t>
            </a:r>
            <a:r>
              <a:rPr lang="en-US" altLang="zh-CN" sz="1600" dirty="0"/>
              <a:t>json,</a:t>
            </a:r>
            <a:r>
              <a:rPr lang="zh-CN" altLang="en-US" sz="1600" dirty="0"/>
              <a:t> </a:t>
            </a:r>
            <a:r>
              <a:rPr lang="en-US" altLang="zh-CN" sz="1600" dirty="0"/>
              <a:t>do</a:t>
            </a:r>
            <a:r>
              <a:rPr lang="zh-CN" altLang="en-US" sz="1600" dirty="0"/>
              <a:t> </a:t>
            </a:r>
            <a:r>
              <a:rPr lang="en-US" altLang="zh-CN" sz="1600" dirty="0"/>
              <a:t>not</a:t>
            </a:r>
            <a:r>
              <a:rPr lang="zh-CN" altLang="en-US" sz="1600" dirty="0"/>
              <a:t> </a:t>
            </a:r>
            <a:r>
              <a:rPr lang="en-US" altLang="zh-CN" sz="1600" dirty="0"/>
              <a:t>show</a:t>
            </a:r>
            <a:r>
              <a:rPr lang="zh-CN" altLang="en-US" sz="1600" dirty="0"/>
              <a:t> </a:t>
            </a:r>
            <a:r>
              <a:rPr lang="en-US" altLang="zh-CN" sz="1600" dirty="0"/>
              <a:t>it</a:t>
            </a:r>
            <a:r>
              <a:rPr lang="zh-CN" altLang="en-US" sz="1600" dirty="0"/>
              <a:t> </a:t>
            </a:r>
            <a:r>
              <a:rPr lang="en-US" altLang="zh-CN" sz="1600" dirty="0"/>
              <a:t>in</a:t>
            </a:r>
            <a:r>
              <a:rPr lang="zh-CN" altLang="en-US" sz="1600" dirty="0"/>
              <a:t> </a:t>
            </a:r>
            <a:r>
              <a:rPr lang="en-US" altLang="zh-CN" sz="1600" dirty="0"/>
              <a:t>your</a:t>
            </a:r>
            <a:r>
              <a:rPr lang="zh-CN" altLang="en-US" sz="1600" dirty="0"/>
              <a:t> </a:t>
            </a:r>
            <a:r>
              <a:rPr lang="en-US" altLang="zh-CN" sz="1600" dirty="0"/>
              <a:t>card.)</a:t>
            </a:r>
          </a:p>
          <a:p>
            <a:pPr marL="1200150" lvl="2" indent="-285750">
              <a:buFont typeface="Wingdings" pitchFamily="2" charset="2"/>
              <a:buChar char="v"/>
            </a:pPr>
            <a:r>
              <a:rPr lang="en-US" altLang="zh-CN" sz="1600" dirty="0"/>
              <a:t>Click</a:t>
            </a:r>
            <a:r>
              <a:rPr lang="zh-CN" altLang="en-US" sz="1600" dirty="0"/>
              <a:t> </a:t>
            </a:r>
            <a:r>
              <a:rPr lang="en-US" altLang="zh-CN" sz="1600" dirty="0"/>
              <a:t>a</a:t>
            </a:r>
            <a:r>
              <a:rPr lang="zh-CN" altLang="en-US" sz="1600" dirty="0"/>
              <a:t> </a:t>
            </a:r>
            <a:r>
              <a:rPr lang="en-US" altLang="zh-CN" sz="1600" dirty="0"/>
              <a:t>book</a:t>
            </a:r>
            <a:r>
              <a:rPr lang="zh-CN" altLang="en-US" sz="1600" dirty="0"/>
              <a:t> </a:t>
            </a:r>
            <a:r>
              <a:rPr lang="en-US" altLang="zh-CN" sz="1600" dirty="0"/>
              <a:t>card</a:t>
            </a:r>
            <a:r>
              <a:rPr lang="zh-CN" altLang="en-US" sz="1600" dirty="0"/>
              <a:t> </a:t>
            </a:r>
            <a:r>
              <a:rPr lang="en-US" altLang="zh-CN" sz="1600" dirty="0"/>
              <a:t>can</a:t>
            </a:r>
            <a:r>
              <a:rPr lang="zh-CN" altLang="en-US" sz="1600" dirty="0"/>
              <a:t> </a:t>
            </a:r>
            <a:r>
              <a:rPr lang="en-US" altLang="zh-CN" sz="1600" dirty="0"/>
              <a:t>add</a:t>
            </a:r>
            <a:r>
              <a:rPr lang="zh-CN" altLang="en-US" sz="1600" dirty="0"/>
              <a:t> </a:t>
            </a:r>
            <a:r>
              <a:rPr lang="en-US" altLang="zh-CN" sz="1600" dirty="0"/>
              <a:t>this</a:t>
            </a:r>
            <a:r>
              <a:rPr lang="zh-CN" altLang="en-US" sz="1600" dirty="0"/>
              <a:t> </a:t>
            </a:r>
            <a:r>
              <a:rPr lang="en-US" altLang="zh-CN" sz="1600" dirty="0"/>
              <a:t>book</a:t>
            </a:r>
            <a:r>
              <a:rPr lang="zh-CN" altLang="en-US" sz="1600" dirty="0"/>
              <a:t> </a:t>
            </a:r>
            <a:r>
              <a:rPr lang="en-US" altLang="zh-CN" sz="1600" dirty="0"/>
              <a:t>into</a:t>
            </a:r>
            <a:r>
              <a:rPr lang="zh-CN" altLang="en-US" sz="1600" dirty="0"/>
              <a:t> </a:t>
            </a:r>
            <a:r>
              <a:rPr lang="en-US" altLang="zh-CN" sz="1600" b="1" dirty="0"/>
              <a:t>Wishlist.</a:t>
            </a:r>
          </a:p>
          <a:p>
            <a:pPr marL="1200150" lvl="2" indent="-285750">
              <a:buFont typeface="Wingdings" pitchFamily="2" charset="2"/>
              <a:buChar char="v"/>
            </a:pPr>
            <a:r>
              <a:rPr lang="en-US" altLang="zh-CN" sz="1600" b="1" dirty="0"/>
              <a:t>Wishlist</a:t>
            </a:r>
            <a:r>
              <a:rPr lang="zh-CN" altLang="en-US" sz="1600" dirty="0"/>
              <a:t> </a:t>
            </a:r>
            <a:r>
              <a:rPr lang="en-US" altLang="zh-CN" sz="1600" dirty="0"/>
              <a:t>only</a:t>
            </a:r>
            <a:r>
              <a:rPr lang="zh-CN" altLang="en-US" sz="1600" dirty="0"/>
              <a:t> </a:t>
            </a:r>
            <a:r>
              <a:rPr lang="en-US" altLang="zh-CN" sz="1600" dirty="0"/>
              <a:t>list</a:t>
            </a:r>
            <a:r>
              <a:rPr lang="zh-CN" altLang="en-US" sz="1600" dirty="0"/>
              <a:t> </a:t>
            </a:r>
            <a:r>
              <a:rPr lang="en-US" altLang="zh-CN" sz="1600" dirty="0"/>
              <a:t>books</a:t>
            </a:r>
            <a:r>
              <a:rPr lang="zh-CN" altLang="en-US" sz="1600" dirty="0"/>
              <a:t> </a:t>
            </a:r>
            <a:r>
              <a:rPr lang="en-US" altLang="zh-CN" sz="1600" dirty="0"/>
              <a:t>name,</a:t>
            </a:r>
            <a:r>
              <a:rPr lang="zh-CN" altLang="en-US" sz="1600" dirty="0"/>
              <a:t> </a:t>
            </a:r>
            <a:r>
              <a:rPr lang="en-US" altLang="zh-CN" sz="1600" dirty="0"/>
              <a:t>user</a:t>
            </a:r>
            <a:r>
              <a:rPr lang="zh-CN" altLang="en-US" sz="1600" dirty="0"/>
              <a:t> </a:t>
            </a:r>
            <a:r>
              <a:rPr lang="en-US" altLang="zh-CN" sz="1600" dirty="0"/>
              <a:t>can</a:t>
            </a:r>
            <a:r>
              <a:rPr lang="zh-CN" altLang="en-US" sz="1600" dirty="0"/>
              <a:t> </a:t>
            </a:r>
            <a:r>
              <a:rPr lang="en-US" altLang="zh-CN" sz="1600" dirty="0"/>
              <a:t>delete</a:t>
            </a:r>
            <a:r>
              <a:rPr lang="zh-CN" altLang="en-US" sz="1600" dirty="0"/>
              <a:t> </a:t>
            </a:r>
            <a:r>
              <a:rPr lang="en-US" altLang="zh-CN" sz="1600" dirty="0"/>
              <a:t>book</a:t>
            </a:r>
            <a:r>
              <a:rPr lang="zh-CN" altLang="en-US" sz="1600" dirty="0"/>
              <a:t> </a:t>
            </a:r>
            <a:r>
              <a:rPr lang="en-US" altLang="zh-CN" sz="1600" dirty="0"/>
              <a:t>from</a:t>
            </a:r>
            <a:r>
              <a:rPr lang="zh-CN" altLang="en-US" sz="1600" dirty="0"/>
              <a:t> </a:t>
            </a:r>
            <a:r>
              <a:rPr lang="en-US" altLang="zh-CN" sz="1600" dirty="0"/>
              <a:t>the</a:t>
            </a:r>
            <a:r>
              <a:rPr lang="zh-CN" altLang="en-US" sz="1600" dirty="0"/>
              <a:t> </a:t>
            </a:r>
            <a:r>
              <a:rPr lang="en-US" altLang="zh-CN" sz="1600" b="1" dirty="0"/>
              <a:t>Wishlist</a:t>
            </a:r>
            <a:r>
              <a:rPr lang="zh-CN" altLang="en-US" sz="1600" dirty="0"/>
              <a:t> </a:t>
            </a:r>
            <a:r>
              <a:rPr lang="en-US" altLang="zh-CN" sz="1600" dirty="0"/>
              <a:t>by</a:t>
            </a:r>
            <a:r>
              <a:rPr lang="zh-CN" altLang="en-US" sz="1600" dirty="0"/>
              <a:t> </a:t>
            </a:r>
            <a:r>
              <a:rPr lang="en-US" altLang="zh-CN" sz="1600" dirty="0"/>
              <a:t>click</a:t>
            </a:r>
            <a:r>
              <a:rPr lang="zh-CN" altLang="en-US" sz="1600" dirty="0"/>
              <a:t> </a:t>
            </a:r>
            <a:r>
              <a:rPr lang="en-US" altLang="zh-CN" sz="1600" dirty="0"/>
              <a:t>delete</a:t>
            </a:r>
            <a:r>
              <a:rPr lang="zh-CN" altLang="en-US" sz="1600" dirty="0"/>
              <a:t> </a:t>
            </a:r>
            <a:r>
              <a:rPr lang="en-US" altLang="zh-CN" sz="1600" dirty="0"/>
              <a:t>button</a:t>
            </a:r>
            <a:r>
              <a:rPr lang="zh-CN" altLang="en-US" sz="1600" dirty="0"/>
              <a:t> </a:t>
            </a:r>
            <a:r>
              <a:rPr lang="en-US" altLang="zh-CN" sz="1600" dirty="0"/>
              <a:t>for</a:t>
            </a:r>
            <a:r>
              <a:rPr lang="zh-CN" altLang="en-US" sz="1600" dirty="0"/>
              <a:t> </a:t>
            </a:r>
            <a:r>
              <a:rPr lang="en-US" altLang="zh-CN" sz="1600" dirty="0"/>
              <a:t>each</a:t>
            </a:r>
            <a:r>
              <a:rPr lang="zh-CN" altLang="en-US" sz="1600" dirty="0"/>
              <a:t> </a:t>
            </a:r>
            <a:r>
              <a:rPr lang="en-US" altLang="zh-CN" sz="1600" dirty="0"/>
              <a:t>book.</a:t>
            </a:r>
          </a:p>
          <a:p>
            <a:pPr lvl="2"/>
            <a:endParaRPr lang="en-US" altLang="zh-CN" sz="160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-US" altLang="zh-CN" sz="1600" dirty="0"/>
              <a:t>Show</a:t>
            </a:r>
            <a:r>
              <a:rPr lang="zh-CN" altLang="en-US" sz="1600" dirty="0"/>
              <a:t> </a:t>
            </a:r>
            <a:r>
              <a:rPr lang="en-US" altLang="zh-CN" sz="1600" dirty="0"/>
              <a:t>Wishlist</a:t>
            </a:r>
            <a:r>
              <a:rPr lang="zh-CN" altLang="en-US" sz="1600" dirty="0"/>
              <a:t> </a:t>
            </a:r>
            <a:r>
              <a:rPr lang="en-US" altLang="zh-CN" sz="1600" dirty="0"/>
              <a:t>page:</a:t>
            </a:r>
          </a:p>
          <a:p>
            <a:pPr marL="1200150" lvl="2" indent="-285750">
              <a:buFont typeface="Wingdings" pitchFamily="2" charset="2"/>
              <a:buChar char="v"/>
            </a:pPr>
            <a:r>
              <a:rPr lang="en-US" altLang="zh-CN" sz="1600" dirty="0"/>
              <a:t>Show</a:t>
            </a:r>
            <a:r>
              <a:rPr lang="zh-CN" altLang="en-US" sz="1600" dirty="0"/>
              <a:t> </a:t>
            </a:r>
            <a:r>
              <a:rPr lang="en-US" altLang="zh-CN" sz="1600" dirty="0"/>
              <a:t>book</a:t>
            </a:r>
            <a:r>
              <a:rPr lang="zh-CN" altLang="en-US" sz="1600" dirty="0"/>
              <a:t> </a:t>
            </a:r>
            <a:r>
              <a:rPr lang="en-US" altLang="zh-CN" sz="1600" dirty="0"/>
              <a:t>name</a:t>
            </a:r>
            <a:r>
              <a:rPr lang="zh-CN" altLang="en-US" sz="1600" dirty="0"/>
              <a:t> </a:t>
            </a:r>
            <a:r>
              <a:rPr lang="en-US" altLang="zh-CN" sz="1600" dirty="0"/>
              <a:t>lists</a:t>
            </a:r>
            <a:r>
              <a:rPr lang="zh-CN" altLang="en-US" sz="1600" dirty="0"/>
              <a:t> </a:t>
            </a:r>
            <a:r>
              <a:rPr lang="en-US" altLang="zh-CN" sz="1600" dirty="0"/>
              <a:t>in</a:t>
            </a:r>
            <a:r>
              <a:rPr lang="zh-CN" altLang="en-US" sz="1600" dirty="0"/>
              <a:t> </a:t>
            </a:r>
            <a:r>
              <a:rPr lang="en-US" altLang="zh-CN" sz="1600" dirty="0"/>
              <a:t>Home</a:t>
            </a:r>
            <a:r>
              <a:rPr lang="zh-CN" altLang="en-US" sz="1600" dirty="0"/>
              <a:t> </a:t>
            </a:r>
            <a:r>
              <a:rPr lang="en-US" altLang="zh-CN" sz="1600" dirty="0"/>
              <a:t>page</a:t>
            </a:r>
            <a:r>
              <a:rPr lang="zh-CN" altLang="en-US" sz="1600" dirty="0"/>
              <a:t> </a:t>
            </a:r>
            <a:r>
              <a:rPr lang="en-US" altLang="zh-CN" sz="1600" dirty="0" err="1"/>
              <a:t>wishlist</a:t>
            </a:r>
            <a:r>
              <a:rPr lang="en-US" altLang="zh-CN" sz="1600" dirty="0"/>
              <a:t>.</a:t>
            </a:r>
          </a:p>
          <a:p>
            <a:pPr marL="1200150" lvl="2" indent="-285750">
              <a:buFont typeface="Wingdings" pitchFamily="2" charset="2"/>
              <a:buChar char="v"/>
            </a:pPr>
            <a:endParaRPr lang="en-US" sz="160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-US" sz="1600" dirty="0"/>
              <a:t>API URL: </a:t>
            </a:r>
            <a:r>
              <a:rPr lang="en-US" sz="1600" u="sng" dirty="0">
                <a:solidFill>
                  <a:srgbClr val="FF0000"/>
                </a:solidFill>
              </a:rPr>
              <a:t>https://</a:t>
            </a:r>
            <a:r>
              <a:rPr lang="en-US" sz="1600" u="sng" dirty="0" err="1">
                <a:solidFill>
                  <a:srgbClr val="FF0000"/>
                </a:solidFill>
              </a:rPr>
              <a:t>www.googleapis.com</a:t>
            </a:r>
            <a:r>
              <a:rPr lang="en-US" sz="1600" u="sng" dirty="0">
                <a:solidFill>
                  <a:srgbClr val="FF0000"/>
                </a:solidFill>
              </a:rPr>
              <a:t>/books/v1/</a:t>
            </a:r>
            <a:r>
              <a:rPr lang="en-US" sz="1600" u="sng" dirty="0" err="1">
                <a:solidFill>
                  <a:srgbClr val="FF0000"/>
                </a:solidFill>
              </a:rPr>
              <a:t>volumes?q</a:t>
            </a:r>
            <a:r>
              <a:rPr lang="en-US" sz="1600" u="sng" dirty="0">
                <a:solidFill>
                  <a:srgbClr val="FF0000"/>
                </a:solidFill>
              </a:rPr>
              <a:t>=</a:t>
            </a:r>
            <a:r>
              <a:rPr lang="en-US" altLang="zh-CN" sz="1600" b="1" i="1" u="sng" dirty="0" err="1">
                <a:solidFill>
                  <a:srgbClr val="7030A0"/>
                </a:solidFill>
              </a:rPr>
              <a:t>bookname</a:t>
            </a:r>
            <a:endParaRPr lang="en-US" sz="1600" b="1" i="1" u="sng" dirty="0">
              <a:solidFill>
                <a:srgbClr val="7030A0"/>
              </a:solidFill>
            </a:endParaRPr>
          </a:p>
          <a:p>
            <a:pPr lvl="2"/>
            <a:endParaRPr lang="en-US" sz="160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-US" altLang="zh-CN" sz="1600" dirty="0"/>
              <a:t>Service:</a:t>
            </a:r>
            <a:r>
              <a:rPr lang="zh-CN" altLang="en-US" sz="1600" dirty="0"/>
              <a:t> </a:t>
            </a:r>
            <a:r>
              <a:rPr lang="en-US" sz="1600" dirty="0"/>
              <a:t>Create an </a:t>
            </a:r>
            <a:r>
              <a:rPr lang="en-US" altLang="zh-CN" sz="1600" dirty="0"/>
              <a:t>book</a:t>
            </a:r>
            <a:r>
              <a:rPr lang="en-US" sz="1600" dirty="0"/>
              <a:t> </a:t>
            </a:r>
            <a:r>
              <a:rPr lang="en-US" sz="1600" b="1" dirty="0"/>
              <a:t>Service</a:t>
            </a:r>
            <a:r>
              <a:rPr lang="en-US" sz="1600" dirty="0"/>
              <a:t> to fetch </a:t>
            </a:r>
            <a:r>
              <a:rPr lang="en-US" altLang="zh-CN" sz="1600" dirty="0"/>
              <a:t>and</a:t>
            </a:r>
            <a:r>
              <a:rPr lang="zh-CN" altLang="en-US" sz="1600" dirty="0"/>
              <a:t> </a:t>
            </a:r>
            <a:r>
              <a:rPr lang="en-US" altLang="zh-CN" sz="1600" dirty="0"/>
              <a:t>maintain</a:t>
            </a:r>
            <a:r>
              <a:rPr lang="en-US" sz="1600" dirty="0"/>
              <a:t> info about </a:t>
            </a:r>
            <a:r>
              <a:rPr lang="en-US" altLang="zh-CN" sz="1600" dirty="0"/>
              <a:t>for</a:t>
            </a:r>
            <a:r>
              <a:rPr lang="en-US" sz="1600" dirty="0"/>
              <a:t> </a:t>
            </a:r>
            <a:r>
              <a:rPr lang="en-US" altLang="zh-CN" sz="1600" dirty="0"/>
              <a:t>books.</a:t>
            </a:r>
          </a:p>
          <a:p>
            <a:pPr lvl="2"/>
            <a:endParaRPr lang="en-US" altLang="zh-CN" sz="160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-US" altLang="zh-CN" sz="1600" dirty="0"/>
              <a:t>Style:</a:t>
            </a:r>
            <a:r>
              <a:rPr lang="zh-CN" altLang="en-US" sz="1600" dirty="0"/>
              <a:t> </a:t>
            </a:r>
            <a:r>
              <a:rPr lang="en-US" altLang="zh-CN" sz="1600" dirty="0"/>
              <a:t>Make</a:t>
            </a:r>
            <a:r>
              <a:rPr lang="zh-CN" altLang="en-US" sz="1600" dirty="0"/>
              <a:t> </a:t>
            </a:r>
            <a:r>
              <a:rPr lang="en-US" altLang="zh-CN" sz="1600" dirty="0"/>
              <a:t>up</a:t>
            </a:r>
            <a:r>
              <a:rPr lang="zh-CN" altLang="en-US" sz="1600" dirty="0"/>
              <a:t> </a:t>
            </a:r>
            <a:r>
              <a:rPr lang="en-US" altLang="zh-CN" sz="1600" dirty="0"/>
              <a:t>your</a:t>
            </a:r>
            <a:r>
              <a:rPr lang="zh-CN" altLang="en-US" sz="1600" dirty="0"/>
              <a:t> </a:t>
            </a:r>
            <a:r>
              <a:rPr lang="en-US" altLang="zh-CN" sz="1600" dirty="0"/>
              <a:t>page</a:t>
            </a:r>
            <a:r>
              <a:rPr lang="zh-CN" altLang="en-US" sz="1600" dirty="0"/>
              <a:t> </a:t>
            </a:r>
            <a:r>
              <a:rPr lang="en-US" altLang="zh-CN" sz="1600" dirty="0"/>
              <a:t>with</a:t>
            </a:r>
            <a:r>
              <a:rPr lang="zh-CN" altLang="en-US" sz="1600" dirty="0"/>
              <a:t> </a:t>
            </a:r>
            <a:r>
              <a:rPr lang="en-US" altLang="zh-CN" sz="1600" dirty="0"/>
              <a:t>Angular</a:t>
            </a:r>
            <a:r>
              <a:rPr lang="zh-CN" altLang="en-US" sz="1600" dirty="0"/>
              <a:t> </a:t>
            </a:r>
            <a:r>
              <a:rPr lang="en-US" altLang="zh-CN" sz="1600" dirty="0"/>
              <a:t>Material.</a:t>
            </a:r>
          </a:p>
        </p:txBody>
      </p:sp>
    </p:spTree>
    <p:extLst>
      <p:ext uri="{BB962C8B-B14F-4D97-AF65-F5344CB8AC3E}">
        <p14:creationId xmlns:p14="http://schemas.microsoft.com/office/powerpoint/2010/main" val="1161738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607929-7AC1-C54A-9949-60563A219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355600"/>
            <a:ext cx="11074400" cy="6146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F4DF9B-BF04-7E44-96E5-2469429D4A63}"/>
              </a:ext>
            </a:extLst>
          </p:cNvPr>
          <p:cNvSpPr txBox="1"/>
          <p:nvPr/>
        </p:nvSpPr>
        <p:spPr>
          <a:xfrm>
            <a:off x="780959" y="594986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Home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5276C7-AA99-E64C-8E03-CD80500327B3}"/>
              </a:ext>
            </a:extLst>
          </p:cNvPr>
          <p:cNvSpPr txBox="1"/>
          <p:nvPr/>
        </p:nvSpPr>
        <p:spPr>
          <a:xfrm>
            <a:off x="1753643" y="594986"/>
            <a:ext cx="1490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/>
              <a:t>Wishlist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A609A8-FC8B-8041-9BFB-7A6B91180968}"/>
              </a:ext>
            </a:extLst>
          </p:cNvPr>
          <p:cNvSpPr txBox="1"/>
          <p:nvPr/>
        </p:nvSpPr>
        <p:spPr>
          <a:xfrm>
            <a:off x="675863" y="1161696"/>
            <a:ext cx="136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Search</a:t>
            </a:r>
            <a:r>
              <a:rPr lang="zh-CN" altLang="en-US" dirty="0"/>
              <a:t> </a:t>
            </a:r>
            <a:r>
              <a:rPr lang="en-US" altLang="zh-CN" dirty="0"/>
              <a:t>input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9F7829-37BA-A345-91F8-525EE2CAAEF7}"/>
              </a:ext>
            </a:extLst>
          </p:cNvPr>
          <p:cNvSpPr txBox="1"/>
          <p:nvPr/>
        </p:nvSpPr>
        <p:spPr>
          <a:xfrm>
            <a:off x="5311036" y="6006230"/>
            <a:ext cx="927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Booklist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FA6BAA-35B0-6549-B705-BE5A19A9D490}"/>
              </a:ext>
            </a:extLst>
          </p:cNvPr>
          <p:cNvSpPr txBox="1"/>
          <p:nvPr/>
        </p:nvSpPr>
        <p:spPr>
          <a:xfrm>
            <a:off x="10628335" y="6050071"/>
            <a:ext cx="924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Wishlist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F530D7-F820-3840-AEEF-91AF9C0A397E}"/>
              </a:ext>
            </a:extLst>
          </p:cNvPr>
          <p:cNvSpPr txBox="1"/>
          <p:nvPr/>
        </p:nvSpPr>
        <p:spPr>
          <a:xfrm>
            <a:off x="7659666" y="1810011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Book</a:t>
            </a:r>
            <a:r>
              <a:rPr lang="zh-CN" altLang="en-US" dirty="0"/>
              <a:t> </a:t>
            </a:r>
            <a:r>
              <a:rPr lang="en-US" altLang="zh-CN" dirty="0"/>
              <a:t>name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A6FA38-2D47-FC4C-90BC-1EA9FCA645FC}"/>
              </a:ext>
            </a:extLst>
          </p:cNvPr>
          <p:cNvSpPr txBox="1"/>
          <p:nvPr/>
        </p:nvSpPr>
        <p:spPr>
          <a:xfrm>
            <a:off x="9970389" y="1748200"/>
            <a:ext cx="146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delete</a:t>
            </a:r>
            <a:r>
              <a:rPr lang="zh-CN" altLang="en-US" dirty="0"/>
              <a:t> </a:t>
            </a:r>
            <a:r>
              <a:rPr lang="en-US" altLang="zh-CN" dirty="0"/>
              <a:t>button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E15ED6-13E4-A546-9357-0579D25DA881}"/>
              </a:ext>
            </a:extLst>
          </p:cNvPr>
          <p:cNvSpPr txBox="1"/>
          <p:nvPr/>
        </p:nvSpPr>
        <p:spPr>
          <a:xfrm>
            <a:off x="895610" y="2032069"/>
            <a:ext cx="147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book</a:t>
            </a:r>
            <a:r>
              <a:rPr lang="zh-CN" altLang="en-US" dirty="0"/>
              <a:t> </a:t>
            </a:r>
            <a:r>
              <a:rPr lang="en-US" altLang="zh-CN" dirty="0" err="1"/>
              <a:t>pickture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040106-93F2-EB45-BDC8-799B7D00D7B7}"/>
              </a:ext>
            </a:extLst>
          </p:cNvPr>
          <p:cNvSpPr txBox="1"/>
          <p:nvPr/>
        </p:nvSpPr>
        <p:spPr>
          <a:xfrm>
            <a:off x="3087607" y="2117532"/>
            <a:ext cx="3150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altLang="zh-CN" sz="1600" dirty="0"/>
              <a:t>book</a:t>
            </a:r>
            <a:r>
              <a:rPr lang="zh-CN" altLang="en-US" sz="1600" dirty="0"/>
              <a:t> </a:t>
            </a:r>
            <a:r>
              <a:rPr lang="en-US" altLang="zh-CN" sz="1600" dirty="0"/>
              <a:t>name,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lvl="2"/>
            <a:r>
              <a:rPr lang="en-US" altLang="zh-CN" sz="1600" dirty="0"/>
              <a:t>publisher,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lvl="2"/>
            <a:r>
              <a:rPr lang="en-US" altLang="zh-CN" sz="1600" dirty="0"/>
              <a:t>publish</a:t>
            </a:r>
            <a:r>
              <a:rPr lang="zh-CN" altLang="en-US" sz="1600" dirty="0"/>
              <a:t> </a:t>
            </a:r>
            <a:r>
              <a:rPr lang="en-US" altLang="zh-CN" sz="1600" dirty="0"/>
              <a:t>date,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lvl="2"/>
            <a:r>
              <a:rPr lang="en-US" altLang="zh-CN" sz="1600" dirty="0"/>
              <a:t>description.</a:t>
            </a:r>
            <a:r>
              <a:rPr lang="zh-CN" altLang="en-US" sz="1600" dirty="0"/>
              <a:t> </a:t>
            </a:r>
            <a:endParaRPr lang="en-US" altLang="zh-C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0722EA-A3FF-A040-941E-ED084341A334}"/>
              </a:ext>
            </a:extLst>
          </p:cNvPr>
          <p:cNvSpPr txBox="1"/>
          <p:nvPr/>
        </p:nvSpPr>
        <p:spPr>
          <a:xfrm>
            <a:off x="300625" y="93945"/>
            <a:ext cx="1250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Home</a:t>
            </a:r>
            <a:r>
              <a:rPr lang="zh-CN" altLang="en-US" dirty="0"/>
              <a:t> </a:t>
            </a:r>
            <a:r>
              <a:rPr lang="en-US" altLang="zh-CN" dirty="0"/>
              <a:t>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825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F4DF9B-BF04-7E44-96E5-2469429D4A63}"/>
              </a:ext>
            </a:extLst>
          </p:cNvPr>
          <p:cNvSpPr txBox="1"/>
          <p:nvPr/>
        </p:nvSpPr>
        <p:spPr>
          <a:xfrm>
            <a:off x="780959" y="594986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Home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5276C7-AA99-E64C-8E03-CD80500327B3}"/>
              </a:ext>
            </a:extLst>
          </p:cNvPr>
          <p:cNvSpPr txBox="1"/>
          <p:nvPr/>
        </p:nvSpPr>
        <p:spPr>
          <a:xfrm>
            <a:off x="1753643" y="594986"/>
            <a:ext cx="1490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/>
              <a:t>Wishlist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0722EA-A3FF-A040-941E-ED084341A334}"/>
              </a:ext>
            </a:extLst>
          </p:cNvPr>
          <p:cNvSpPr txBox="1"/>
          <p:nvPr/>
        </p:nvSpPr>
        <p:spPr>
          <a:xfrm>
            <a:off x="300625" y="93945"/>
            <a:ext cx="1990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/>
              <a:t>Wishlist</a:t>
            </a:r>
            <a:r>
              <a:rPr lang="zh-CN" altLang="en-US" dirty="0"/>
              <a:t> </a:t>
            </a:r>
            <a:r>
              <a:rPr lang="en-US" altLang="zh-CN" dirty="0"/>
              <a:t>Page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375009-6188-5B43-B73F-2E3ACEE25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471404"/>
            <a:ext cx="11303000" cy="762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3445947-FAF1-0744-892B-ADB48437B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0" y="1356986"/>
            <a:ext cx="4406900" cy="5130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24657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A0EE9C-7104-A044-90B0-C4B2BBFD0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9603"/>
            <a:ext cx="12192000" cy="647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868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FC526B-AF44-214B-A89B-40AEC1D3B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697"/>
            <a:ext cx="12192000" cy="664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658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{9F5A6697-2853-FD45-B351-02F5C5F9056B}tf10001070</Template>
  <TotalTime>2911</TotalTime>
  <Words>257</Words>
  <Application>Microsoft Macintosh PowerPoint</Application>
  <PresentationFormat>Widescreen</PresentationFormat>
  <Paragraphs>42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Rockwell</vt:lpstr>
      <vt:lpstr>Rockwell Condensed</vt:lpstr>
      <vt:lpstr>Rockwell Extra Bold</vt:lpstr>
      <vt:lpstr>Wingdings</vt:lpstr>
      <vt:lpstr>Wood Type</vt:lpstr>
      <vt:lpstr>Search Book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Book</dc:title>
  <dc:creator>Microsoft Office User</dc:creator>
  <cp:lastModifiedBy>Microsoft Office User</cp:lastModifiedBy>
  <cp:revision>10</cp:revision>
  <dcterms:created xsi:type="dcterms:W3CDTF">2021-07-29T21:06:00Z</dcterms:created>
  <dcterms:modified xsi:type="dcterms:W3CDTF">2022-10-19T14:06:49Z</dcterms:modified>
</cp:coreProperties>
</file>

<file path=docProps/thumbnail.jpeg>
</file>